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72" y="29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名片, 卡 的圖片&#10;&#10;自動產生的描述">
            <a:extLst>
              <a:ext uri="{FF2B5EF4-FFF2-40B4-BE49-F238E27FC236}">
                <a16:creationId xmlns:a16="http://schemas.microsoft.com/office/drawing/2014/main" id="{7522C9E4-71F5-069D-54E1-88A768BBB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695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筆跡, 字型, 設計 的圖片&#10;&#10;自動產生的描述">
            <a:extLst>
              <a:ext uri="{FF2B5EF4-FFF2-40B4-BE49-F238E27FC236}">
                <a16:creationId xmlns:a16="http://schemas.microsoft.com/office/drawing/2014/main" id="{DCF6EE3D-3409-852E-E34F-21EEB58D3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29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圓形 的圖片&#10;&#10;自動產生的描述">
            <a:extLst>
              <a:ext uri="{FF2B5EF4-FFF2-40B4-BE49-F238E27FC236}">
                <a16:creationId xmlns:a16="http://schemas.microsoft.com/office/drawing/2014/main" id="{5CE8AD60-6A57-F5EE-4F15-2C9DB78D5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24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圖表, 兒童藝術 的圖片&#10;&#10;自動產生的描述">
            <a:extLst>
              <a:ext uri="{FF2B5EF4-FFF2-40B4-BE49-F238E27FC236}">
                <a16:creationId xmlns:a16="http://schemas.microsoft.com/office/drawing/2014/main" id="{704F2EAE-01F6-6817-515D-AC21C4AF65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19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字型, 螢幕擷取畫面, 數字 的圖片&#10;&#10;自動產生的描述">
            <a:extLst>
              <a:ext uri="{FF2B5EF4-FFF2-40B4-BE49-F238E27FC236}">
                <a16:creationId xmlns:a16="http://schemas.microsoft.com/office/drawing/2014/main" id="{E45FAA20-BC51-9711-5843-3E19599CB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636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圖表 的圖片&#10;&#10;自動產生的描述">
            <a:extLst>
              <a:ext uri="{FF2B5EF4-FFF2-40B4-BE49-F238E27FC236}">
                <a16:creationId xmlns:a16="http://schemas.microsoft.com/office/drawing/2014/main" id="{E6671342-E68E-A48E-2323-9C5D34118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29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螢幕擷取畫面, 字型, 圖表 的圖片&#10;&#10;自動產生的描述">
            <a:extLst>
              <a:ext uri="{FF2B5EF4-FFF2-40B4-BE49-F238E27FC236}">
                <a16:creationId xmlns:a16="http://schemas.microsoft.com/office/drawing/2014/main" id="{289A7E1F-43C2-14BC-40DB-E4C89F11D4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54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字型, 圖形, 印刷術 的圖片&#10;&#10;自動產生的描述">
            <a:extLst>
              <a:ext uri="{FF2B5EF4-FFF2-40B4-BE49-F238E27FC236}">
                <a16:creationId xmlns:a16="http://schemas.microsoft.com/office/drawing/2014/main" id="{7B15C24A-9C4C-53B6-F505-151C2B77A0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34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字型, 圖表, 數字 的圖片&#10;&#10;自動產生的描述">
            <a:extLst>
              <a:ext uri="{FF2B5EF4-FFF2-40B4-BE49-F238E27FC236}">
                <a16:creationId xmlns:a16="http://schemas.microsoft.com/office/drawing/2014/main" id="{6963C91C-E90C-CE24-16A7-D7D7B9DBA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539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E0206C0B-2D87-469A-8350-6B7A2F857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182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自訂</PresentationFormat>
  <Paragraphs>0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Illustrated Travel Planning Presentation</dc:title>
  <cp:lastModifiedBy>傅紘恩</cp:lastModifiedBy>
  <cp:revision>8</cp:revision>
  <dcterms:created xsi:type="dcterms:W3CDTF">2006-08-16T00:00:00Z</dcterms:created>
  <dcterms:modified xsi:type="dcterms:W3CDTF">2023-11-20T11:02:59Z</dcterms:modified>
  <dc:identifier>DAFzli_n9zA</dc:identifier>
</cp:coreProperties>
</file>

<file path=docProps/thumbnail.jpeg>
</file>